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sldIdLst>
    <p:sldId id="306" r:id="rId2"/>
    <p:sldId id="304" r:id="rId3"/>
    <p:sldId id="307" r:id="rId4"/>
    <p:sldId id="30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2028" y="-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Odraz</a:t>
            </a:r>
            <a:r>
              <a:rPr lang="en-US" b="1" dirty="0" smtClean="0"/>
              <a:t> </a:t>
            </a:r>
            <a:r>
              <a:rPr lang="en-US" b="1" dirty="0" err="1" smtClean="0"/>
              <a:t>sv</a:t>
            </a:r>
            <a:r>
              <a:rPr lang="cs-CZ" b="1" dirty="0" err="1" smtClean="0"/>
              <a:t>ětla</a:t>
            </a:r>
            <a:r>
              <a:rPr lang="cs-CZ" b="1" dirty="0" smtClean="0"/>
              <a:t>, </a:t>
            </a:r>
            <a:r>
              <a:rPr lang="en-US" b="1" dirty="0" smtClean="0"/>
              <a:t>BRDF</a:t>
            </a:r>
            <a:r>
              <a:rPr lang="cs-CZ" b="1" dirty="0" smtClean="0"/>
              <a:t> </a:t>
            </a:r>
            <a:r>
              <a:rPr lang="en-US" b="1" dirty="0" smtClean="0"/>
              <a:t>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Odrazivost </a:t>
            </a:r>
            <a:r>
              <a:rPr lang="cs-CZ" dirty="0" err="1" smtClean="0"/>
              <a:t>Lambertovského</a:t>
            </a:r>
            <a:r>
              <a:rPr lang="cs-CZ" dirty="0" smtClean="0"/>
              <a:t> povrchu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29397" y="2122562"/>
          <a:ext cx="1590675" cy="514350"/>
        </p:xfrm>
        <a:graphic>
          <a:graphicData uri="http://schemas.openxmlformats.org/presentationml/2006/ole">
            <p:oleObj spid="_x0000_s45058" name="Rovnice" r:id="rId3" imgW="749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odrazu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 směr odraženého paprsku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3131840" y="2276872"/>
          <a:ext cx="2713037" cy="525463"/>
        </p:xfrm>
        <a:graphic>
          <a:graphicData uri="http://schemas.openxmlformats.org/presentationml/2006/ole">
            <p:oleObj spid="_x0000_s49154" name="Rovnice" r:id="rId3" imgW="1180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Fyzikálně korektní Phongův model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Odvoďte odrazivost </a:t>
            </a:r>
            <a:r>
              <a:rPr lang="cs-CZ" dirty="0" err="1" smtClean="0"/>
              <a:t>Phongovy</a:t>
            </a:r>
            <a:r>
              <a:rPr lang="cs-CZ" dirty="0" smtClean="0"/>
              <a:t> BRDF při pohledu podél normály: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827584" y="2780928"/>
          <a:ext cx="7764463" cy="990600"/>
        </p:xfrm>
        <a:graphic>
          <a:graphicData uri="http://schemas.openxmlformats.org/presentationml/2006/ole">
            <p:oleObj spid="_x0000_s50178" name="Rovnice" r:id="rId3" imgW="3390840" imgH="431640" progId="Equation.3">
              <p:embed/>
            </p:oleObj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</TotalTime>
  <Words>64</Words>
  <Application>Microsoft Office PowerPoint</Application>
  <PresentationFormat>Předvádění na obrazovce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Hrany</vt:lpstr>
      <vt:lpstr>Rovnice</vt:lpstr>
      <vt:lpstr>Počítačová grafika III Odraz světla, BRDF – Cvičení</vt:lpstr>
      <vt:lpstr>Odrazivost Lambertovského povrchu</vt:lpstr>
      <vt:lpstr>Zákon odrazu</vt:lpstr>
      <vt:lpstr>Fyzikálně korektní Phongův model</vt:lpstr>
    </vt:vector>
  </TitlesOfParts>
  <Company>CTU Prague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3 - Počítačová grafika III (NPGR010)</dc:title>
  <dc:creator>Jaroslav Křivánek</dc:creator>
  <cp:lastModifiedBy>jarda</cp:lastModifiedBy>
  <cp:revision>2792</cp:revision>
  <dcterms:created xsi:type="dcterms:W3CDTF">2006-11-17T09:10:54Z</dcterms:created>
  <dcterms:modified xsi:type="dcterms:W3CDTF">2012-10-19T09:41:12Z</dcterms:modified>
</cp:coreProperties>
</file>